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7.jpg" ContentType="image/jpeg"/>
  <Override PartName="/ppt/media/image29.jpg" ContentType="image/jpeg"/>
  <Override PartName="/ppt/media/image30.jpg" ContentType="image/jpeg"/>
  <Override PartName="/ppt/media/image41.jpg" ContentType="image/jpeg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1" r:id="rId3"/>
    <p:sldId id="316" r:id="rId4"/>
    <p:sldId id="305" r:id="rId5"/>
    <p:sldId id="313" r:id="rId6"/>
    <p:sldId id="310" r:id="rId7"/>
    <p:sldId id="315" r:id="rId8"/>
    <p:sldId id="307" r:id="rId9"/>
  </p:sldIdLst>
  <p:sldSz cx="11522075" cy="6480175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04" y="8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1C91-76DE-4936-83D5-31EABB4ED0D3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BE5A-A508-4948-B747-57EC686F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8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r">
              <a:defRPr sz="1100"/>
            </a:lvl1pPr>
          </a:lstStyle>
          <a:p>
            <a:fld id="{AFCFD778-86C1-40DA-93A6-8B05F307044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89" tIns="42094" rIns="84189" bIns="420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512" y="4724771"/>
            <a:ext cx="5486976" cy="4476642"/>
          </a:xfrm>
          <a:prstGeom prst="rect">
            <a:avLst/>
          </a:prstGeom>
        </p:spPr>
        <p:txBody>
          <a:bodyPr vert="horz" lIns="84189" tIns="42094" rIns="84189" bIns="420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088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r">
              <a:defRPr sz="1100"/>
            </a:lvl1pPr>
          </a:lstStyle>
          <a:p>
            <a:fld id="{47CC826D-E63E-4A74-9037-B1B03452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3080" cy="64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gif"/><Relationship Id="rId11" Type="http://schemas.openxmlformats.org/officeDocument/2006/relationships/image" Target="../media/image47.jpeg"/><Relationship Id="rId5" Type="http://schemas.openxmlformats.org/officeDocument/2006/relationships/image" Target="../media/image11.pn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hyperlink" Target="https://www.instagram.com/71samoevazhnoe/followers/mutualOnl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20825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68676" y="5039479"/>
            <a:ext cx="9793088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2" tIns="44996" rIns="89992" bIns="44996"/>
          <a:lstStyle/>
          <a:p>
            <a:pPr algn="ctr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-71611" y="0"/>
            <a:ext cx="11593686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404469" y="359767"/>
            <a:ext cx="8856360" cy="557152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6024" y="194555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КЛЮЧЕВАЯ ЗАДАЧА РЕГИОНА - ДЕМОГРАФИЯ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842627"/>
            <a:ext cx="108740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«ДОРОЖНАЯ КАРТА» ПО ДОСТИЖЕНИЮ ЦЕЛЕВЫХ ПОКАЗАТЕЛЕЙ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ДЕМОГРАФИИ НА ТЕРРИТОРИИ ТУЛЬСКОЙ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45" y="2151256"/>
            <a:ext cx="102265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ПОВЫШЕНИЕ ЭФФЕКТИВНОСТИ ОКАЗАНИЯ ДОСТУПНОЙ КОМПЛЕКСНОЙ СОЦИАЛЬНОЙ ПОМОЩИ СЕМЬЕ И ДЕТЯМ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493" y="2853139"/>
            <a:ext cx="1022652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УКРЕПЛЕНИЕ ИНСТИТУТА СЕМЬИ И БРАКА, ПРОФИЛАКТИКА РАЗВОДОВ, АБОРТОВ, ОТКАЗОВ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 НОВОРОЖДЕННЫХ, РИСКОВ ПОПАДАНИЯ СЕМЬИ В ТРУДНУЮ ЖИЗНЕННУЮ СИТУАЦИЮ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929" y="5752502"/>
            <a:ext cx="49689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КРИЗИСНЫЙ ЦЕНТР ПОМОЩИ ЖЕНЩИНАМ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2611" y="5669677"/>
            <a:ext cx="50555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ОБЛАСТНОЙ ЦЕНТР СОЦИАЛЬНОЙ ПОМОЩИ СЕМЬЕ И ДЕТЯМ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04" y="1655911"/>
            <a:ext cx="1024095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СТАБИЛИЗАЦИЯ ЧИСЛЕННОСТИ И СОСТАВА НАСЕЛЕНИЯ ТУЛЬСКОЙ ОБЛАСТИ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4" y="2207134"/>
            <a:ext cx="636099" cy="58477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5142878" y="4040730"/>
            <a:ext cx="1191654" cy="13991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4" y="2862621"/>
            <a:ext cx="575372" cy="5752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t="12831" r="42292" b="24686"/>
          <a:stretch/>
        </p:blipFill>
        <p:spPr bwMode="auto">
          <a:xfrm>
            <a:off x="2808709" y="3666654"/>
            <a:ext cx="2061512" cy="20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3" y="3713173"/>
            <a:ext cx="2054236" cy="20542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36" y="3428432"/>
            <a:ext cx="2375309" cy="2375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DE9EA"/>
              </a:clrFrom>
              <a:clrTo>
                <a:srgbClr val="EDE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05" y="3521828"/>
            <a:ext cx="2288932" cy="2288932"/>
          </a:xfrm>
          <a:prstGeom prst="rect">
            <a:avLst/>
          </a:prstGeom>
        </p:spPr>
      </p:pic>
      <p:pic>
        <p:nvPicPr>
          <p:cNvPr id="27" name="Picture 3"/>
          <p:cNvPicPr/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7370" t="37385" r="36321" b="49742"/>
          <a:stretch/>
        </p:blipFill>
        <p:spPr>
          <a:xfrm>
            <a:off x="216024" y="1615275"/>
            <a:ext cx="553133" cy="535981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5085895" y="4154435"/>
            <a:ext cx="1180604" cy="1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12881" y="374131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0945" y="174076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СОЦИАЛЬНАЯ ПОМОЩЬ СЕМЬЕ: СЕГОДНЯ И ЗАВТРА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637" y="400333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ЕДИНАЯ БАЗА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ПРОБЛЕМ И ОБРАЩЕНИЙ СЕМЬИ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02166" y="260260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КОМФОРТНАЯ НАВИГАЦИЯ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ПРИ ПОЛУЧЕНИИ УСЛУГ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2881" y="5308565"/>
            <a:ext cx="9798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СОКРАЩЕНИЕ КОЛИЧЕСТВА ВЗАИМОДЕЙСТВИЙ ЗАЯВИТЕЛЯ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 ДОЛЖНОСТНЫМИ ЛИЦАМИ ДРУГИХ ВЕДОМСТВ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049" y="594309"/>
            <a:ext cx="5647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Arial Black" panose="020B0A04020102020204" pitchFamily="34" charset="0"/>
              </a:rPr>
              <a:t>8 (800) 200-01-22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ДЕТСКИЙ ТЕЛЕФОН ДОВЕРИЯ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" y="3986172"/>
            <a:ext cx="830862" cy="830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53" y="2624208"/>
            <a:ext cx="898613" cy="898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5" y="5159389"/>
            <a:ext cx="1014942" cy="8570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76" y="519451"/>
            <a:ext cx="5506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ЕДИНЫЙ НОМЕР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ПОМОЩИ СЕМЬЕ И ДЕТЯМ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803" y="2756492"/>
            <a:ext cx="610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ЕДИНЫЕ ПОДХОДЫ К ОКАЗАНИЮ ПСИХОЛОГИЧЕСКОЙ 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6" y="2695973"/>
            <a:ext cx="953261" cy="82892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19158" y="3864371"/>
            <a:ext cx="664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ЭКСКЛЮЗИВНАЯ ИНТЕЛЛЕКТУАЛЬНАЯ СОБСТВЕННОСТЬ И ОБУЧАЮЩИЕ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ПРОГРАММЫ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-148" r="16515"/>
          <a:stretch/>
        </p:blipFill>
        <p:spPr>
          <a:xfrm>
            <a:off x="5555584" y="3995128"/>
            <a:ext cx="852779" cy="832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269575" y="658170"/>
            <a:ext cx="1323671" cy="1226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59" y="654872"/>
            <a:ext cx="1272392" cy="1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76000" y="259560"/>
            <a:ext cx="103690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Рисунок 3"/>
          <p:cNvPicPr/>
          <p:nvPr/>
        </p:nvPicPr>
        <p:blipFill>
          <a:blip r:embed="rId2"/>
          <a:stretch/>
        </p:blipFill>
        <p:spPr>
          <a:xfrm>
            <a:off x="720" y="-1044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43547" y="346125"/>
            <a:ext cx="8856360" cy="52282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-215787" y="151128"/>
            <a:ext cx="115214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0" strike="noStrike" spc="-1" dirty="0" smtClean="0">
                <a:solidFill>
                  <a:srgbClr val="558ED5"/>
                </a:solidFill>
                <a:latin typeface="Arial Black"/>
                <a:ea typeface="DejaVu Sans"/>
              </a:rPr>
              <a:t>СТРУКТУРА ЦЕНТРА СОЦИАЛЬНОЙ ПОМОЩИ СЕМЬЕ И ДЕТЯМ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300758" y="981377"/>
            <a:ext cx="3308040" cy="3618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КРИЗИСНОЕ </a:t>
            </a:r>
            <a:r>
              <a:rPr lang="ru-RU" sz="1400" b="0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ОТДЕЛЕНИЕ</a:t>
            </a:r>
            <a:endParaRPr lang="ru-RU" sz="1400" b="0" strike="noStrike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ЭКСТРЕННАЯ ПОМОЩЬ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МОБИЛЬНЫЕ БРИГАДЫ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1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3677193" y="968585"/>
            <a:ext cx="3457800" cy="3631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2060"/>
              </a:solidFill>
              <a:latin typeface="Arial Black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ОТДЕЛЕНИЕ 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МОЙ </a:t>
            </a: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СЕМЕЙНЫЙ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ЦЕНТР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СЕМЕЙНАЯ ДИСПЕТЧЕРСКАЯ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rgbClr val="C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ПСИХОЛОГИЧЕСКОЕ СОПРОВОЖДЕНИЕ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ПРАВОВАЯ ПОМОЩЬ</a:t>
            </a:r>
            <a:b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</a:b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 И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СОПРОВОЖДЕНИЕ</a:t>
            </a:r>
            <a:b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</a:b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В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УЛУЧШЕНИИ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ЖИЛИЩНЫХ УСЛОВИЙ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СЕМЕЙНАЯ МЕДИАЦИЯ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7206610" y="970906"/>
            <a:ext cx="4066920" cy="362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СТАЦИОНАРНОЕ ОТДЕЛЕНИЕ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 СОЦИАЛЬНОЙ РЕАБИЛИТАЦИИ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 ЖЕНЩИН И ДЕТЕЙ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Предоставление временного убежища семьям </a:t>
            </a:r>
            <a:r>
              <a:rPr lang="ru-RU" sz="16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и реабилитации </a:t>
            </a: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в трудной жизненной ситуации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</a:p>
        </p:txBody>
      </p:sp>
      <p:sp>
        <p:nvSpPr>
          <p:cNvPr id="19" name="CustomShape 9"/>
          <p:cNvSpPr/>
          <p:nvPr/>
        </p:nvSpPr>
        <p:spPr>
          <a:xfrm>
            <a:off x="1484618" y="611688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279653" y="4650630"/>
            <a:ext cx="1099387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ИНФОРМАЦИОННО-МЕТОДИЧЕСКИЙ ЦЕНТР</a:t>
            </a:r>
            <a:endParaRPr lang="ru-RU" sz="2400" b="1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7626" y="2852897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42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места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586" y="401555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100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человек в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7039" r="20785" b="6480"/>
          <a:stretch/>
        </p:blipFill>
        <p:spPr>
          <a:xfrm>
            <a:off x="3671864" y="767045"/>
            <a:ext cx="477201" cy="464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21" y="2909725"/>
            <a:ext cx="1069370" cy="1069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937" y="2665366"/>
            <a:ext cx="25950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ДЕТСКИЙ ТЕЛЕФОН ДОВЕРИЯ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8 (800) 200-01-22</a:t>
            </a:r>
          </a:p>
          <a:p>
            <a:endParaRPr lang="ru-RU" sz="1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6" y="2704253"/>
            <a:ext cx="740157" cy="740157"/>
          </a:xfrm>
          <a:prstGeom prst="rect">
            <a:avLst/>
          </a:prstGeom>
        </p:spPr>
      </p:pic>
      <p:sp>
        <p:nvSpPr>
          <p:cNvPr id="23" name="CustomShape 9"/>
          <p:cNvSpPr/>
          <p:nvPr/>
        </p:nvSpPr>
        <p:spPr>
          <a:xfrm>
            <a:off x="5042159" y="604974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9"/>
          <p:cNvSpPr/>
          <p:nvPr/>
        </p:nvSpPr>
        <p:spPr>
          <a:xfrm>
            <a:off x="8882493" y="602878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8096402" y="5247109"/>
            <a:ext cx="31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ПРЕДПОЛАГАЕМЫЙ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ОХВАТ НАСЕЛЕНИЯ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2021 ГОДУ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862" y="5327524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39 000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9772" y="5908829"/>
            <a:ext cx="1007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ЧЕЛОВЕК</a:t>
            </a:r>
            <a:endParaRPr lang="ru-RU" sz="11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662" y="5327524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19 479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4633" y="5843050"/>
            <a:ext cx="1007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ЧЕЛОВЕК</a:t>
            </a:r>
            <a:endParaRPr lang="ru-RU" sz="11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4724" y="5247109"/>
            <a:ext cx="31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ОХВАТ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НАСЕЛЕНИЯ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2020 ГОДУ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042159" y="5466755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5406494" y="5466054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693625" y="5469050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3354" y="3661977"/>
            <a:ext cx="259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ЕДИНЫЙ НОМЕР ПОМОЩИ СЕМЬЕ И ДЕТЯМ</a:t>
            </a:r>
            <a:endParaRPr lang="ru-RU" sz="12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6" y="3766509"/>
            <a:ext cx="740157" cy="7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252028" y="385902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2" y="274722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СЕМЕЙНАЯ ДИСПЕТЧЕРСКАЯ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859" y="2294635"/>
            <a:ext cx="18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ПОСТУПЛЕНИЕ ОБРАЩЕНИЯ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735" y="2294637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СБОР ИНФОРМАЦИИ, ЗАПОЛНЕНИЕ КАРТОЧКИ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0398" y="2305037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ОНЛАЙН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КОНСУЛЬТАЦИЯ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6252" y="2140747"/>
            <a:ext cx="438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РАЗРАБОТКА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ИНДИВИДУАЛЬНОГО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МАРШРУТА ОКАЗАНИЯ ПОМОЩИ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3728" y="5280673"/>
            <a:ext cx="2855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НАПРАВЛЕНИЕ КАРТЫ ПРОФИЛЬНЫМ СПЕЦИАЛИСТАМ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9310" y="537348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ОФЛАЙН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КОНСУЛЬТАЦИЯ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7303" y="537139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ОКАЗАНИЕ КОМПЛЕКСНОЙ СОЦИАЛЬНОЙ ПОМОЩИ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39469" y="537348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РАЗРЕШЕНИЕ ТРУДНОЙ ЖИЗНЕННОЙ СИТУАЦИИ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7" y="3898882"/>
            <a:ext cx="1656184" cy="1379424"/>
          </a:xfrm>
          <a:prstGeom prst="rect">
            <a:avLst/>
          </a:prstGeom>
        </p:spPr>
      </p:pic>
      <p:sp>
        <p:nvSpPr>
          <p:cNvPr id="26" name="Выгнутая вправо стрелка 25"/>
          <p:cNvSpPr/>
          <p:nvPr/>
        </p:nvSpPr>
        <p:spPr>
          <a:xfrm>
            <a:off x="10321790" y="2369693"/>
            <a:ext cx="815597" cy="25154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784" y="2799656"/>
            <a:ext cx="1035280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058873" y="1585701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318830" y="1556280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809514" y="1591891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7866954" y="4634316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2441279" y="4622181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>
            <a:off x="5080545" y="4676805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9" y="990665"/>
            <a:ext cx="1044599" cy="1132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40" y="870309"/>
            <a:ext cx="1371942" cy="13719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26964" r="32626" b="33219"/>
          <a:stretch/>
        </p:blipFill>
        <p:spPr>
          <a:xfrm>
            <a:off x="5438310" y="652793"/>
            <a:ext cx="1407942" cy="1663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3" y="870309"/>
            <a:ext cx="1593265" cy="13139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46" y="4043309"/>
            <a:ext cx="2223480" cy="13274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25" y="4009318"/>
            <a:ext cx="1745040" cy="15269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2" y="4051509"/>
            <a:ext cx="1418257" cy="1418257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6596886" y="114166"/>
            <a:ext cx="1471013" cy="1310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5617" y="2853609"/>
            <a:ext cx="274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50" y="2868539"/>
            <a:ext cx="792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ЕДИНЫЙ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НОМЕР </a:t>
            </a:r>
            <a:endParaRPr lang="ru-RU" sz="3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ПОМОЩИ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СЕМЬЕ И ДЕТЯМ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3" y="2925467"/>
            <a:ext cx="1050007" cy="1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-71611" y="0"/>
            <a:ext cx="11593686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297052" y="234566"/>
            <a:ext cx="8856360" cy="557152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563" y="330150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ВЗАИМОДЕЙСТВИЕ НА ОСНОВЕ ПРОЕКТНОГО УПРАВЛЕНИЯ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6435" y="1079969"/>
            <a:ext cx="30226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ФЕДЕРАЛЬНЫЕ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И РЕГИОНАЛЬНЫЕ ОРГАНЫ ИСПОЛНИТЕЛЬНОЙ ВЛАСТИ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29" y="2998187"/>
            <a:ext cx="266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АППАРАТ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УПОЛНОМОЧЕННЫХ </a:t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В 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6204" y="1951746"/>
            <a:ext cx="23658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УЧРЕЖДЕНИЯ ЗДРАВООХРАНЕНИЯ,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6204" y="1079969"/>
            <a:ext cx="23658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ТУЛЬСКАЯ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ОБЛАСТНАЯ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АДВОКАТСКАЯ ПАЛАТА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28" y="5694527"/>
            <a:ext cx="2664983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СО НКО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6204" y="2872130"/>
            <a:ext cx="23658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ТУЛЬСКАЯ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ЕПАРХИЯ РПЦ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6203" y="3602895"/>
            <a:ext cx="239984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ОТДЕЛЕНИЯ ПОМОЩИ 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СЕМЬЕ И ДЕТЯМ ГОСУДАРСТВЕННЫХ УЧРЕЖДЕНИЙ 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8375" y="1064585"/>
            <a:ext cx="23189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АДМИНИСТРАЦИИ МУНИЦИПАЛЬНЫХ ОБРАЗОВАНИЙ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80" y="1042960"/>
            <a:ext cx="26121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УПРАВЛЕНИЕ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СОЦИАЛЬНОЙ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ЗАЩИТЫ НАСЕЛЕНИЯ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580" y="2133466"/>
            <a:ext cx="26260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ЦЕНТР ЗАНЯТОСТИ НАСЕЛЕНИЯ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953" y="4899322"/>
            <a:ext cx="293034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ЗАКЛЮЧЕНО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СОГЛАШЕНИЙ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 ВЗАИМОДЕЙСТВИИ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2" y="3816151"/>
            <a:ext cx="2666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ПРАВООХРАНИТЕЛЬНЫЕ ОРГАНЫ: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УМВД России по ТО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Служба судебных приставов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Учреждения исполнения наказания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2696" r="19048" b="6701"/>
          <a:stretch/>
        </p:blipFill>
        <p:spPr>
          <a:xfrm>
            <a:off x="2105124" y="1042960"/>
            <a:ext cx="638622" cy="56491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1296" r="10106" b="22141"/>
          <a:stretch/>
        </p:blipFill>
        <p:spPr>
          <a:xfrm>
            <a:off x="1736224" y="2204597"/>
            <a:ext cx="994208" cy="45192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4" y="3112362"/>
            <a:ext cx="513089" cy="4751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4440" r="17180"/>
          <a:stretch/>
        </p:blipFill>
        <p:spPr>
          <a:xfrm>
            <a:off x="2194307" y="3888159"/>
            <a:ext cx="460255" cy="64962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07" y="5694527"/>
            <a:ext cx="531314" cy="5227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38637" r="62604" b="46681"/>
          <a:stretch/>
        </p:blipFill>
        <p:spPr bwMode="auto">
          <a:xfrm>
            <a:off x="5410907" y="1118756"/>
            <a:ext cx="504104" cy="5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69" y="1064585"/>
            <a:ext cx="549117" cy="63850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2" t="1238" r="20454"/>
          <a:stretch/>
        </p:blipFill>
        <p:spPr>
          <a:xfrm>
            <a:off x="10450428" y="1064585"/>
            <a:ext cx="521662" cy="60900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8042" r="6730" b="11975"/>
          <a:stretch/>
        </p:blipFill>
        <p:spPr>
          <a:xfrm>
            <a:off x="10292866" y="1951746"/>
            <a:ext cx="623008" cy="58230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31" y="2808039"/>
            <a:ext cx="530190" cy="57241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25" y="3816151"/>
            <a:ext cx="670366" cy="66850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4" y="1607880"/>
            <a:ext cx="5586956" cy="4609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5736" y="5632750"/>
            <a:ext cx="576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ОБЛАСТНОЙ ЦЕНТР СОЦИАЛЬНОЙ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ПОМОЩИ СЕМЬЕ И ДЕТЯМ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4943927" y="3102962"/>
            <a:ext cx="1562609" cy="1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33137" y="326172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1551" y="143743"/>
            <a:ext cx="1094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ТУЛЬСКАЯ ОБЛАСТЬ – ТЕРРИТОРИЯ, КОМФОРТНАЯ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ДЛЯ ПРОЖИВАНИЯ СЕМЕЙ С ДЕТЬМИ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7439961" y="862952"/>
            <a:ext cx="3496915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412" y="2159966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БЕСПЛАТНОЕ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ЮРИДИЧЕСКОЕ, ПСИХОЛОГИЧЕСКОЕ, СОЦИАЛЬНОЕ </a:t>
            </a:r>
            <a:r>
              <a:rPr lang="ru-RU" b="1" dirty="0" smtClean="0">
                <a:solidFill>
                  <a:srgbClr val="002060"/>
                </a:solidFill>
              </a:rPr>
              <a:t>СОПРОВОЖДЕНИЕ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6412" y="2991181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ОКАЗАНИЕ ПОМОЩИ </a:t>
            </a:r>
            <a:r>
              <a:rPr lang="ru-RU" b="1" dirty="0" smtClean="0">
                <a:solidFill>
                  <a:srgbClr val="C00000"/>
                </a:solidFill>
              </a:rPr>
              <a:t>В РЕШЕНИИ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ЖИЛИЩНЫХ ПРОБЛЕМ</a:t>
            </a:r>
            <a:r>
              <a:rPr lang="ru-RU" dirty="0" smtClean="0">
                <a:solidFill>
                  <a:srgbClr val="002060"/>
                </a:solidFill>
              </a:rPr>
              <a:t>, СЕМЕЙНО-БЫТОВЫХ СПОРОВ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6760" y="1087632"/>
            <a:ext cx="72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ОТДЕЛЕНИЙ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ПОМОЩИ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СЕМЬЕ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ДЕТЯМ В КАЖДОМ МО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48494" y="4003371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КОНСУЛЬТИРОВАНИЕ 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НАЗНАЧЕНИИ</a:t>
            </a:r>
            <a:r>
              <a:rPr lang="ru-RU" dirty="0" smtClean="0">
                <a:solidFill>
                  <a:srgbClr val="002060"/>
                </a:solidFill>
              </a:rPr>
              <a:t> МЕР СОЦИАЛЬНОЙ ПОДДЕРЖКИ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Ekaterina.Purgina\Desktop\Пиктограммы\m65ed73f2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6" y="257146"/>
            <a:ext cx="1710684" cy="18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64493" y="4936521"/>
            <a:ext cx="6408712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ПОИСК </a:t>
            </a:r>
            <a:r>
              <a:rPr lang="ru-RU" b="1" dirty="0" smtClean="0">
                <a:solidFill>
                  <a:srgbClr val="C00000"/>
                </a:solidFill>
              </a:rPr>
              <a:t>РЕШЕНИЙ ПО ВЫХОДУ </a:t>
            </a:r>
            <a:r>
              <a:rPr lang="ru-RU" dirty="0" smtClean="0">
                <a:solidFill>
                  <a:srgbClr val="002060"/>
                </a:solidFill>
              </a:rPr>
              <a:t>ИЗ ТРУДНОЙ ЖИЗНЕННОЙ СИТУАЦИИ С ПРИМЕНЕНИЕМ ТЕХНОЛОГИЙ МЕДИАЦИИ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8281317" y="3862736"/>
            <a:ext cx="2192308" cy="21777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7859" y="869530"/>
            <a:ext cx="4623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26</a:t>
            </a:r>
            <a:endParaRPr lang="ru-RU" sz="1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hyn.ru/wp-content/uploads/2020/03/1a-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2E2"/>
              </a:clrFrom>
              <a:clrTo>
                <a:srgbClr val="F7F2E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5" y="2203744"/>
            <a:ext cx="519792" cy="5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2440" r="40952" b="21321"/>
          <a:stretch/>
        </p:blipFill>
        <p:spPr bwMode="auto">
          <a:xfrm>
            <a:off x="268800" y="3062476"/>
            <a:ext cx="515567" cy="50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8" y="4053435"/>
            <a:ext cx="546912" cy="5462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2" y="5138992"/>
            <a:ext cx="549806" cy="5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224533" y="359767"/>
            <a:ext cx="8856360" cy="5518928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473005" y="359767"/>
            <a:ext cx="5476825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CustomShape 2"/>
          <p:cNvSpPr/>
          <p:nvPr/>
        </p:nvSpPr>
        <p:spPr>
          <a:xfrm>
            <a:off x="580609" y="4890933"/>
            <a:ext cx="10369221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973" y="416366"/>
            <a:ext cx="7405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ЕДИНЫЙ НОМЕР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ПОМОЩИ СЕМЬЕ И ДЕТЯМ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3005" y="2469300"/>
            <a:ext cx="5442869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РЕЖИМ РАБОТЫ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ПОНЕДЕЛЬНИК – ПЯТНИЦА, С 9:00 ДО 18:00.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19" y="535421"/>
            <a:ext cx="1463452" cy="1472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7190" r="15289" b="21070"/>
          <a:stretch/>
        </p:blipFill>
        <p:spPr>
          <a:xfrm>
            <a:off x="6676995" y="3119231"/>
            <a:ext cx="3403898" cy="3154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437" y="357646"/>
            <a:ext cx="4824536" cy="1298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4531" y="422540"/>
            <a:ext cx="3960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АККАУНТ МИНИСТЕРСТВА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ТРУДА И СОЦЗАЩИТЫ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ТУЛЬСКОЙ ОБЛАСТИ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ИНСТАГРАМ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hlinkClick r:id="rId7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hlinkClick r:id="rId7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17552" r="61042" b="65074"/>
          <a:stretch/>
        </p:blipFill>
        <p:spPr bwMode="auto">
          <a:xfrm>
            <a:off x="360437" y="357646"/>
            <a:ext cx="1223374" cy="11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b="20777"/>
          <a:stretch/>
        </p:blipFill>
        <p:spPr>
          <a:xfrm>
            <a:off x="396440" y="1718673"/>
            <a:ext cx="4752530" cy="45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368</Words>
  <Application>Microsoft Office PowerPoint</Application>
  <PresentationFormat>Произвольный</PresentationFormat>
  <Paragraphs>145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Борзова Елена Михайловна</cp:lastModifiedBy>
  <cp:revision>141</cp:revision>
  <cp:lastPrinted>2021-05-27T07:23:50Z</cp:lastPrinted>
  <dcterms:created xsi:type="dcterms:W3CDTF">2019-05-13T06:44:10Z</dcterms:created>
  <dcterms:modified xsi:type="dcterms:W3CDTF">2021-05-27T11:46:08Z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